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0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RUNDBERG LN / PARKFIELD DR
Intersection ID: 5161164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0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RUNDBERG LN / PARKFIELD DR
Intersection ID: 5161164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0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RUNDBERG LN / PARKFIELD DR
Intersection ID: 5161164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480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RUNDBERG LN / PARKFIELD DR
Intersection ID: 5161164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